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0C207B-837D-43D9-BC44-95F3B69E2E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C7EF8E5-3F03-4872-B0F0-3B79A94FA9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0BC724-CC7C-49C3-B8D1-3591A74DB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8580-DDD3-4AD2-BCD6-5E2A2FD030A5}" type="datetimeFigureOut">
              <a:rPr lang="de-DE" smtClean="0"/>
              <a:t>19.05.2024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60DF5D-8BC1-45BE-A113-90CDE434A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FB8811-1911-405E-8159-A3B3CF846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B6A-534E-4472-AC8E-0C380544D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0950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EE7ECA-6B1A-4052-B510-BF2CDCB42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DC04580-6C0E-435B-BD25-3597F3870B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1E0B8D1-965F-4CBA-9B2F-49114CA46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8580-DDD3-4AD2-BCD6-5E2A2FD030A5}" type="datetimeFigureOut">
              <a:rPr lang="de-DE" smtClean="0"/>
              <a:t>19.05.2024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EF7269-C8D2-4DF9-A521-1CAF1FF42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681538-2A65-4D22-8C63-47F3B8A6E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B6A-534E-4472-AC8E-0C380544D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686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27146A7-0D01-48A7-9F5E-D8FC38F57A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253202C-022F-450B-8D0B-87E8629EB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20D8AD-33BB-4657-81BA-DA6CF7AE3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8580-DDD3-4AD2-BCD6-5E2A2FD030A5}" type="datetimeFigureOut">
              <a:rPr lang="de-DE" smtClean="0"/>
              <a:t>19.05.2024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2BC24F-C2A9-469B-83BB-19BA6EF9E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CD98E1-4B2F-42F0-88F8-0F19E411A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B6A-534E-4472-AC8E-0C380544D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033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EAB4FA-7FE6-4514-88E0-2064893BB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98EC89-FB5F-4E6E-B113-D204495C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3C7AA3-E8AC-40C0-AC09-C35088B42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8580-DDD3-4AD2-BCD6-5E2A2FD030A5}" type="datetimeFigureOut">
              <a:rPr lang="de-DE" smtClean="0"/>
              <a:t>19.05.2024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5A8626-1B51-485D-AB66-B7CE27C5B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B96E64-6CF1-4264-9361-2CF5D7E50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B6A-534E-4472-AC8E-0C380544D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8324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B13FFA-4A76-483C-945B-37F074FDF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6DDB53D-ECD0-49CC-80A1-BF2C5036A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D448FE-8A9D-4D73-832B-AB9D2F656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8580-DDD3-4AD2-BCD6-5E2A2FD030A5}" type="datetimeFigureOut">
              <a:rPr lang="de-DE" smtClean="0"/>
              <a:t>19.05.2024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5F0BFF-C6C3-49E8-960E-454F6FA1E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77A83E-B52D-4548-8074-3A8A79064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B6A-534E-4472-AC8E-0C380544D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44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A89D3B-F979-4F79-AF27-451013D57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6BC727-9902-497E-998C-26A7A7994E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36C7831-1E3E-4E3C-A866-529EC64C8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2B32325-033F-4B65-951F-58F0C13CE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8580-DDD3-4AD2-BCD6-5E2A2FD030A5}" type="datetimeFigureOut">
              <a:rPr lang="de-DE" smtClean="0"/>
              <a:t>19.05.2024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783AE7B-D28F-400D-B282-E9FFCB486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9D72EA7-E40D-4804-8B42-B84E45F47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B6A-534E-4472-AC8E-0C380544D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480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3DB1D1-5890-403F-8A8C-03CEC1DFE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DF7BC26-0897-4240-84FB-B0A5EC3E8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9EBEDE1-F0D8-46C3-81D4-5F436F2E9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9B1F93C-6265-439F-B3F8-269A78702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75EB896-E133-42DD-BD7C-A8EBEBC71D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D21766D-2D0B-4606-89B7-52F9631D7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8580-DDD3-4AD2-BCD6-5E2A2FD030A5}" type="datetimeFigureOut">
              <a:rPr lang="de-DE" smtClean="0"/>
              <a:t>19.05.2024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F184364-20C5-4185-91FB-E7B81B309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4168730-F802-40D5-82A6-2153C4A83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B6A-534E-4472-AC8E-0C380544D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984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9CBAB0-C71D-4BA8-9AB9-65A3E3A6B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52AC795-FD99-468E-89F2-F15255143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8580-DDD3-4AD2-BCD6-5E2A2FD030A5}" type="datetimeFigureOut">
              <a:rPr lang="de-DE" smtClean="0"/>
              <a:t>19.05.2024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7934F50-5B86-4377-B9CD-6F563962D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5D0A394-8559-4F73-81EB-DE698E9F9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B6A-534E-4472-AC8E-0C380544D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7787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2FDA05C-B5AF-4BC6-A2C3-71621E0A4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8580-DDD3-4AD2-BCD6-5E2A2FD030A5}" type="datetimeFigureOut">
              <a:rPr lang="de-DE" smtClean="0"/>
              <a:t>19.05.2024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E99D656-5161-4E89-8DC4-CD04C7BCB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D566E78-CAFB-4225-9ABE-6386D08DD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B6A-534E-4472-AC8E-0C380544D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5057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F65690-8FBC-4AC1-B158-00CCB58BC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7F933B-8028-47DC-B555-223D4186F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9B28257-877D-4C82-93EE-3700A73C6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9BD04A3-10BE-4742-80A2-98A3BA940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8580-DDD3-4AD2-BCD6-5E2A2FD030A5}" type="datetimeFigureOut">
              <a:rPr lang="de-DE" smtClean="0"/>
              <a:t>19.05.2024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F618A9F-84F1-4C31-8DC0-0C93E8100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A6E9264-F219-4C05-B3C5-B21326880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B6A-534E-4472-AC8E-0C380544D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264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97AD1A-7E23-4CD3-BA0F-3A8559B04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952AA53-F0C8-4E1C-B0D7-C1446CE73D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F471BA0-4A5C-4B3F-B3C8-E023DEB9CE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9BA88C-3F9D-45EC-9E1D-056D1EBD6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8580-DDD3-4AD2-BCD6-5E2A2FD030A5}" type="datetimeFigureOut">
              <a:rPr lang="de-DE" smtClean="0"/>
              <a:t>19.05.2024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B3AF59F-D497-4827-AF4E-F9056A7EA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19E2929-887E-4714-8611-53B3346BF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B6A-534E-4472-AC8E-0C380544D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02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1F8ADFE-1E37-45C5-A5B8-620C55490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B54E411-73E8-4961-B655-1F74BE44A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FAF032-F390-4111-9428-75A577A423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18580-DDD3-4AD2-BCD6-5E2A2FD030A5}" type="datetimeFigureOut">
              <a:rPr lang="de-DE" smtClean="0"/>
              <a:t>19.05.2024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9EF955-BEC9-47AD-AE6A-6FF4F12447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DB1A38-9042-4A9C-9AE8-A65462789B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9FB6A-534E-4472-AC8E-0C380544D7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1610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BA8DCD-E7E7-4EDD-AB07-96B6FB22A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Marklohe</a:t>
            </a:r>
            <a:r>
              <a:rPr lang="de-DE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schwimmt zu Olympia nach Paris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565BFD1B-66DE-4DE4-84F3-16FE7A2CAF0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29468"/>
            <a:ext cx="4933426" cy="4303550"/>
          </a:xfrm>
        </p:spPr>
      </p:pic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6BBD4F73-70F2-49EC-8A3C-B5DCC49ACF8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929468"/>
            <a:ext cx="5257800" cy="4303551"/>
          </a:xfrm>
        </p:spPr>
      </p:pic>
    </p:spTree>
    <p:extLst>
      <p:ext uri="{BB962C8B-B14F-4D97-AF65-F5344CB8AC3E}">
        <p14:creationId xmlns:p14="http://schemas.microsoft.com/office/powerpoint/2010/main" val="3320136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Marklohe schwimmt zu Olympia nach Paris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Marklohe schwimmt zu Olympia nach Paris</dc:title>
  <dc:creator>Bad Liebenau</dc:creator>
  <cp:lastModifiedBy>Bad Liebenau</cp:lastModifiedBy>
  <cp:revision>1</cp:revision>
  <dcterms:created xsi:type="dcterms:W3CDTF">2024-05-19T05:59:03Z</dcterms:created>
  <dcterms:modified xsi:type="dcterms:W3CDTF">2024-05-19T06:04:52Z</dcterms:modified>
</cp:coreProperties>
</file>